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9" r:id="rId3"/>
    <p:sldId id="268" r:id="rId4"/>
    <p:sldId id="270" r:id="rId5"/>
  </p:sldIdLst>
  <p:sldSz cx="9144000" cy="6858000" type="screen4x3"/>
  <p:notesSz cx="6797675" cy="987425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y Ericsson (Agio)" initials="CE(" lastIdx="2" clrIdx="0">
    <p:extLst>
      <p:ext uri="{19B8F6BF-5375-455C-9EA6-DF929625EA0E}">
        <p15:presenceInfo xmlns:p15="http://schemas.microsoft.com/office/powerpoint/2012/main" userId="S-1-5-21-3391807120-574796539-3764485915-15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76381" y="274638"/>
            <a:ext cx="7210425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476376" y="1600202"/>
            <a:ext cx="3529013" cy="4276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57791" y="1600202"/>
            <a:ext cx="3529012" cy="4276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7B86A-5718-4CED-9E3A-E2AA16229B7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994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76381" y="274638"/>
            <a:ext cx="7210425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1476381" y="1600202"/>
            <a:ext cx="7210425" cy="4276725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01136-4CC4-4C72-A48C-8FFD77D3DFE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740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600200"/>
            <a:ext cx="72104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4625"/>
            <a:ext cx="23399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31750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3399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effectLst/>
              </a:defRPr>
            </a:lvl1pPr>
          </a:lstStyle>
          <a:p>
            <a:fld id="{33CDE680-37AB-4468-91D9-D705DD3DBA49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1"/>
          <p:cNvSpPr>
            <a:spLocks noGrp="1" noChangeArrowheads="1"/>
          </p:cNvSpPr>
          <p:nvPr>
            <p:ph type="title"/>
          </p:nvPr>
        </p:nvSpPr>
        <p:spPr>
          <a:xfrm>
            <a:off x="1400175" y="184361"/>
            <a:ext cx="7210425" cy="1143000"/>
          </a:xfrm>
        </p:spPr>
        <p:txBody>
          <a:bodyPr/>
          <a:lstStyle/>
          <a:p>
            <a:pPr eaLnBrk="1" hangingPunct="1"/>
            <a:r>
              <a:rPr lang="sv-SE" altLang="sv-SE" dirty="0"/>
              <a:t>Om larmet går</a:t>
            </a:r>
            <a:br>
              <a:rPr lang="sv-SE" altLang="sv-SE" dirty="0"/>
            </a:br>
            <a:r>
              <a:rPr lang="sv-SE" altLang="sv-SE" dirty="0"/>
              <a:t>Voltarenan</a:t>
            </a:r>
          </a:p>
        </p:txBody>
      </p:sp>
      <p:sp>
        <p:nvSpPr>
          <p:cNvPr id="3076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600200"/>
            <a:ext cx="3529013" cy="42767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</p:txBody>
      </p:sp>
      <p:graphicFrame>
        <p:nvGraphicFramePr>
          <p:cNvPr id="16502" name="Group 1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7159630"/>
              </p:ext>
            </p:extLst>
          </p:nvPr>
        </p:nvGraphicFramePr>
        <p:xfrm>
          <a:off x="313674" y="1581218"/>
          <a:ext cx="8498334" cy="4978108"/>
        </p:xfrm>
        <a:graphic>
          <a:graphicData uri="http://schemas.openxmlformats.org/drawingml/2006/table">
            <a:tbl>
              <a:tblPr/>
              <a:tblGrid>
                <a:gridCol w="42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Klart?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Åtgärd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 som är först att hämta denna mapp blir automatiskt utsedd till utrymningsledare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Utrymningsledaren utser omedelbart inpasseringsvakter. Dessa tillser att deras postering reglas efter utrymning så att inga obehöriga kan komma in i lokalen.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Utrymningsledaren ger order om utrymning av lokaler med återsamling vid korsningen på väg mot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Karlsvik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samt visar utrymningsväg (se utrymningsplan i detta häfte) till personer som vistas i lokalerna.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Inpasseringsvakt ställer sig i dörren och säkerställer att ingen kommer in i lokalerna när utrymning påbörjats.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Utrymningsledaren går igenom alla utrymmen och säkerställer att lokalen är tom.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När lokalen är tom, ger utrymningsledaren order till inpasseringsvakterna att regla dörrar och bege sig till återsamlingsplatsen.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situationen kräver så informerar inpasseringsvakterna om att ledarna ska kontakta föräldrarna för upphämtning av gymnasterna vi återsamlingsplatsen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711182"/>
                  </a:ext>
                </a:extLst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Utrymningsledaren avrapporterar till Räddningstjänsten att Voltarenans utrymmen är tomma.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Utrymningsledaren kontaktar ordförande, vice ordförande eller någon annan i styrelsen och informerar om läget. Utrymningsledaren lämnar besked om återgång till lokaler eller om det är andra villkor som gäller.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6934"/>
            <a:ext cx="990427" cy="9904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0" descr="MCj034703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13" y="5489385"/>
            <a:ext cx="140176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1"/>
          <p:cNvSpPr>
            <a:spLocks noGrp="1" noChangeArrowheads="1"/>
          </p:cNvSpPr>
          <p:nvPr>
            <p:ph type="title"/>
          </p:nvPr>
        </p:nvSpPr>
        <p:spPr>
          <a:xfrm>
            <a:off x="1369116" y="134937"/>
            <a:ext cx="7210425" cy="1143000"/>
          </a:xfrm>
        </p:spPr>
        <p:txBody>
          <a:bodyPr/>
          <a:lstStyle/>
          <a:p>
            <a:pPr eaLnBrk="1" hangingPunct="1"/>
            <a:r>
              <a:rPr lang="sv-SE" altLang="sv-SE" dirty="0"/>
              <a:t>Utrymmen Voltarenan</a:t>
            </a:r>
          </a:p>
        </p:txBody>
      </p:sp>
      <p:sp>
        <p:nvSpPr>
          <p:cNvPr id="4100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600200"/>
            <a:ext cx="3529013" cy="42767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v-SE" altLang="sv-SE" sz="2400"/>
          </a:p>
        </p:txBody>
      </p:sp>
      <p:graphicFrame>
        <p:nvGraphicFramePr>
          <p:cNvPr id="16502" name="Group 1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9094961"/>
              </p:ext>
            </p:extLst>
          </p:nvPr>
        </p:nvGraphicFramePr>
        <p:xfrm>
          <a:off x="467544" y="1572507"/>
          <a:ext cx="8426326" cy="3881455"/>
        </p:xfrm>
        <a:graphic>
          <a:graphicData uri="http://schemas.openxmlformats.org/drawingml/2006/table">
            <a:tbl>
              <a:tblPr/>
              <a:tblGrid>
                <a:gridCol w="422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Klar-markering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Åtgärd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Köket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Hyllan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Podiet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Utrymmet under hyllan mot garageportarna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Toaletten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Duschutrymme och omklädningsrum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Ledarrummet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Träningsrummet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Samlingsrummet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 trappen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Hallen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6934"/>
            <a:ext cx="990427" cy="9904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auto">
          <a:xfrm>
            <a:off x="7956550" y="5732463"/>
            <a:ext cx="1079500" cy="11255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210425" cy="1143000"/>
          </a:xfrm>
        </p:spPr>
        <p:txBody>
          <a:bodyPr/>
          <a:lstStyle/>
          <a:p>
            <a:pPr eaLnBrk="1" hangingPunct="1"/>
            <a:r>
              <a:rPr lang="sv-SE" altLang="sv-SE" dirty="0"/>
              <a:t>Telefonlista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6934"/>
            <a:ext cx="990427" cy="990427"/>
          </a:xfrm>
          <a:prstGeom prst="rect">
            <a:avLst/>
          </a:prstGeo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84987"/>
              </p:ext>
            </p:extLst>
          </p:nvPr>
        </p:nvGraphicFramePr>
        <p:xfrm>
          <a:off x="1475656" y="2060848"/>
          <a:ext cx="6096000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599634434"/>
                    </a:ext>
                  </a:extLst>
                </a:gridCol>
                <a:gridCol w="2207568">
                  <a:extLst>
                    <a:ext uri="{9D8B030D-6E8A-4147-A177-3AD203B41FA5}">
                      <a16:colId xmlns:a16="http://schemas.microsoft.com/office/drawing/2014/main" val="858816813"/>
                    </a:ext>
                  </a:extLst>
                </a:gridCol>
              </a:tblGrid>
              <a:tr h="211333">
                <a:tc>
                  <a:txBody>
                    <a:bodyPr/>
                    <a:lstStyle/>
                    <a:p>
                      <a:r>
                        <a:rPr lang="sv-SE" dirty="0"/>
                        <a:t>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Telefon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711986"/>
                  </a:ext>
                </a:extLst>
              </a:tr>
              <a:tr h="211333">
                <a:tc>
                  <a:txBody>
                    <a:bodyPr/>
                    <a:lstStyle/>
                    <a:p>
                      <a:r>
                        <a:rPr lang="sv-SE" dirty="0"/>
                        <a:t>Phillip Tretten, ordförande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070-566 49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163877"/>
                  </a:ext>
                </a:extLst>
              </a:tr>
              <a:tr h="211333">
                <a:tc>
                  <a:txBody>
                    <a:bodyPr/>
                    <a:lstStyle/>
                    <a:p>
                      <a:r>
                        <a:rPr lang="sv-SE" dirty="0"/>
                        <a:t>Per Utterström, vice ordförande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070-300 71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446430"/>
                  </a:ext>
                </a:extLst>
              </a:tr>
              <a:tr h="227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Margareta Lindgren, kassör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070-230 72 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993277"/>
                  </a:ext>
                </a:extLst>
              </a:tr>
              <a:tr h="227750">
                <a:tc>
                  <a:txBody>
                    <a:bodyPr/>
                    <a:lstStyle/>
                    <a:p>
                      <a:r>
                        <a:rPr lang="sv-SE" dirty="0"/>
                        <a:t>Lars Stenberg, verksamhetsledare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070-348 08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72889"/>
                  </a:ext>
                </a:extLst>
              </a:tr>
              <a:tr h="211333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475057"/>
                  </a:ext>
                </a:extLst>
              </a:tr>
              <a:tr h="21133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134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Återsamlingsplats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135" y="1267225"/>
            <a:ext cx="6807671" cy="552438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6934"/>
            <a:ext cx="990427" cy="990427"/>
          </a:xfrm>
          <a:prstGeom prst="rect">
            <a:avLst/>
          </a:prstGeom>
        </p:spPr>
      </p:pic>
      <p:sp>
        <p:nvSpPr>
          <p:cNvPr id="6" name="Uppåtpil 5"/>
          <p:cNvSpPr/>
          <p:nvPr/>
        </p:nvSpPr>
        <p:spPr bwMode="auto">
          <a:xfrm rot="6762785">
            <a:off x="7740411" y="5783397"/>
            <a:ext cx="288032" cy="504056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Uppåtpil 6"/>
          <p:cNvSpPr/>
          <p:nvPr/>
        </p:nvSpPr>
        <p:spPr bwMode="auto">
          <a:xfrm rot="1233800">
            <a:off x="2995163" y="1491882"/>
            <a:ext cx="288032" cy="504056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Uppåtpil 7"/>
          <p:cNvSpPr/>
          <p:nvPr/>
        </p:nvSpPr>
        <p:spPr bwMode="auto">
          <a:xfrm rot="12267588">
            <a:off x="1763687" y="4546131"/>
            <a:ext cx="288032" cy="504056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Uppåtpil 8"/>
          <p:cNvSpPr/>
          <p:nvPr/>
        </p:nvSpPr>
        <p:spPr bwMode="auto">
          <a:xfrm rot="382271">
            <a:off x="6615301" y="1358354"/>
            <a:ext cx="288032" cy="504056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 rot="1231996">
            <a:off x="4539394" y="1692168"/>
            <a:ext cx="13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Voltarenan</a:t>
            </a:r>
          </a:p>
        </p:txBody>
      </p:sp>
      <p:sp>
        <p:nvSpPr>
          <p:cNvPr id="13" name="textruta 12"/>
          <p:cNvSpPr txBox="1"/>
          <p:nvPr/>
        </p:nvSpPr>
        <p:spPr>
          <a:xfrm rot="1251153">
            <a:off x="4346424" y="5749370"/>
            <a:ext cx="238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Återsamlingsplats</a:t>
            </a:r>
          </a:p>
        </p:txBody>
      </p:sp>
      <p:sp>
        <p:nvSpPr>
          <p:cNvPr id="14" name="Ellips 13"/>
          <p:cNvSpPr/>
          <p:nvPr/>
        </p:nvSpPr>
        <p:spPr bwMode="auto">
          <a:xfrm>
            <a:off x="6417795" y="5608316"/>
            <a:ext cx="630338" cy="6303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 rot="1251153">
            <a:off x="2092390" y="4937280"/>
            <a:ext cx="238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E4:an</a:t>
            </a:r>
          </a:p>
        </p:txBody>
      </p:sp>
      <p:sp>
        <p:nvSpPr>
          <p:cNvPr id="16" name="textruta 15"/>
          <p:cNvSpPr txBox="1"/>
          <p:nvPr/>
        </p:nvSpPr>
        <p:spPr>
          <a:xfrm rot="1251153">
            <a:off x="6856246" y="1743231"/>
            <a:ext cx="1464771" cy="36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Storheden</a:t>
            </a:r>
          </a:p>
        </p:txBody>
      </p:sp>
      <p:sp>
        <p:nvSpPr>
          <p:cNvPr id="17" name="textruta 16"/>
          <p:cNvSpPr txBox="1"/>
          <p:nvPr/>
        </p:nvSpPr>
        <p:spPr>
          <a:xfrm rot="1251153">
            <a:off x="3129857" y="1920137"/>
            <a:ext cx="1464771" cy="36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Storheden</a:t>
            </a:r>
          </a:p>
        </p:txBody>
      </p:sp>
      <p:sp>
        <p:nvSpPr>
          <p:cNvPr id="18" name="Rektangel 17"/>
          <p:cNvSpPr/>
          <p:nvPr/>
        </p:nvSpPr>
        <p:spPr bwMode="auto">
          <a:xfrm rot="1285133">
            <a:off x="4545441" y="1706791"/>
            <a:ext cx="1348086" cy="347604"/>
          </a:xfrm>
          <a:prstGeom prst="rect">
            <a:avLst/>
          </a:prstGeom>
          <a:solidFill>
            <a:schemeClr val="accent1"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ktangel 18"/>
          <p:cNvSpPr/>
          <p:nvPr/>
        </p:nvSpPr>
        <p:spPr bwMode="auto">
          <a:xfrm rot="1285133">
            <a:off x="4389812" y="5736258"/>
            <a:ext cx="2075679" cy="333660"/>
          </a:xfrm>
          <a:prstGeom prst="rect">
            <a:avLst/>
          </a:prstGeom>
          <a:solidFill>
            <a:schemeClr val="accent1"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textruta 20"/>
          <p:cNvSpPr txBox="1"/>
          <p:nvPr/>
        </p:nvSpPr>
        <p:spPr>
          <a:xfrm rot="1251153">
            <a:off x="7467375" y="5554864"/>
            <a:ext cx="111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/>
              <a:t>Karlsvik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472781894"/>
      </p:ext>
    </p:extLst>
  </p:cSld>
  <p:clrMapOvr>
    <a:masterClrMapping/>
  </p:clrMapOvr>
</p:sld>
</file>

<file path=ppt/theme/theme1.xml><?xml version="1.0" encoding="utf-8"?>
<a:theme xmlns:a="http://schemas.openxmlformats.org/drawingml/2006/main" name="Agio-mall">
  <a:themeElements>
    <a:clrScheme name="Agio-ma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io-mal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Agio-ma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io-ma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io-ma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io-ma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io-ma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io-ma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io-ma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io-ma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io-ma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io-ma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io-ma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io-ma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269</Words>
  <Application>Microsoft Office PowerPoint</Application>
  <PresentationFormat>Bildspel på skärmen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Wingdings</vt:lpstr>
      <vt:lpstr>Agio-mall</vt:lpstr>
      <vt:lpstr>Om larmet går Voltarenan</vt:lpstr>
      <vt:lpstr>Utrymmen Voltarenan</vt:lpstr>
      <vt:lpstr>Telefonlista</vt:lpstr>
      <vt:lpstr>Återsamlingsplats</vt:lpstr>
    </vt:vector>
  </TitlesOfParts>
  <Company>Agio System och Kompetens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Richard Jonsson</dc:creator>
  <cp:lastModifiedBy>Lulegymnasterna Lulegymnasterna</cp:lastModifiedBy>
  <cp:revision>64</cp:revision>
  <cp:lastPrinted>2013-05-27T13:54:52Z</cp:lastPrinted>
  <dcterms:created xsi:type="dcterms:W3CDTF">2007-06-11T09:48:04Z</dcterms:created>
  <dcterms:modified xsi:type="dcterms:W3CDTF">2021-08-21T15:56:36Z</dcterms:modified>
</cp:coreProperties>
</file>